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74" r:id="rId4"/>
    <p:sldId id="281" r:id="rId5"/>
    <p:sldId id="257" r:id="rId6"/>
    <p:sldId id="266" r:id="rId7"/>
    <p:sldId id="282" r:id="rId8"/>
    <p:sldId id="275" r:id="rId9"/>
    <p:sldId id="283" r:id="rId10"/>
    <p:sldId id="268" r:id="rId11"/>
    <p:sldId id="269" r:id="rId12"/>
    <p:sldId id="276" r:id="rId13"/>
    <p:sldId id="260" r:id="rId14"/>
    <p:sldId id="262" r:id="rId15"/>
    <p:sldId id="270" r:id="rId16"/>
    <p:sldId id="286" r:id="rId17"/>
    <p:sldId id="278" r:id="rId18"/>
    <p:sldId id="284" r:id="rId19"/>
    <p:sldId id="285" r:id="rId20"/>
    <p:sldId id="279" r:id="rId21"/>
    <p:sldId id="271" r:id="rId22"/>
    <p:sldId id="277" r:id="rId23"/>
    <p:sldId id="272" r:id="rId24"/>
    <p:sldId id="263" r:id="rId25"/>
    <p:sldId id="265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12/04/1435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969983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بسم الله الرحمن الرحي</a:t>
            </a:r>
            <a:endParaRPr lang="en-US" sz="4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2160810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ndalus" pitchFamily="18" charset="-78"/>
                <a:cs typeface="AGA Kaleelah Regular" pitchFamily="2" charset="-78"/>
              </a:rPr>
              <a:t>جمعية بسمة لرعاية مرضى سرطان الفم</a:t>
            </a:r>
            <a:endParaRPr lang="en-US" sz="6600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Andalus" pitchFamily="18" charset="-78"/>
              <a:cs typeface="AGA Kaleelah Regular" pitchFamily="2" charset="-78"/>
            </a:endParaRPr>
          </a:p>
        </p:txBody>
      </p:sp>
      <p:pic>
        <p:nvPicPr>
          <p:cNvPr id="4" name="Picture 3" descr="شعار منظمة بسم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429000"/>
            <a:ext cx="3600970" cy="1664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28736"/>
            <a:ext cx="87484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دعم المرضى ماديا عن طريق المكتب </a:t>
            </a:r>
            <a:r>
              <a:rPr lang="ar-SA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الطبي :</a:t>
            </a:r>
            <a:endParaRPr lang="ar-SA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GA Kaleelah Regular" pitchFamily="2" charset="-78"/>
            </a:endParaRPr>
          </a:p>
          <a:p>
            <a:endParaRPr lang="ar-SA" sz="3600" dirty="0" smtClean="0"/>
          </a:p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يقدم المكتب الطبي الخدمات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الاتية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: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ادوية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– صور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اشعة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–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فحوصات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– رسوم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العملية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– رسوم الاقامة بالعنبر </a:t>
            </a:r>
          </a:p>
          <a:p>
            <a:r>
              <a:rPr lang="ar-SA" sz="3600" dirty="0" smtClean="0"/>
              <a:t> </a:t>
            </a:r>
          </a:p>
          <a:p>
            <a:r>
              <a:rPr lang="ar-S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دعم المرضى نفسيا عن طريق مكتب الدعم النفسي </a:t>
            </a:r>
          </a:p>
          <a:p>
            <a:endParaRPr lang="ar-SA" sz="3200" dirty="0" smtClean="0"/>
          </a:p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يقدم المكتب الخدمات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الاتية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: الاستشارات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النفسية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– مساعدة متعاطي التبغ عن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الاقلاع </a:t>
            </a:r>
            <a:r>
              <a:rPr lang="ar-S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ar-S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</a:p>
          <a:p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علاج </a:t>
            </a:r>
            <a:r>
              <a:rPr lang="ar-S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المرضى </a:t>
            </a: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( المكتب </a:t>
            </a:r>
            <a:r>
              <a:rPr lang="ar-S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الطبي )</a:t>
            </a: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GA Kaleelah Regula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3191" y="2214554"/>
            <a:ext cx="426437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قائمة </a:t>
            </a:r>
            <a:r>
              <a:rPr lang="ar-S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بالادوية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 </a:t>
            </a:r>
          </a:p>
          <a:p>
            <a:endParaRPr lang="ar-SA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قائمة بالفحوصات </a:t>
            </a:r>
          </a:p>
          <a:p>
            <a:endParaRPr lang="ar-SA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قائمة بالمعامل المتعاونة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844825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العدد الكلي للمرضي المسجلين بالجمعيه من تاريخ الانشاء و ح</a:t>
            </a:r>
            <a:r>
              <a:rPr lang="ar-A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تى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 ديسمبر 2013  هو  </a:t>
            </a:r>
            <a:r>
              <a:rPr lang="ar-SA" sz="5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rgbClr val="FF00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359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 مريض و</a:t>
            </a:r>
            <a:r>
              <a:rPr lang="ar-S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التزايد مستمر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جدول دعومات المرضي للعام2012</a:t>
            </a:r>
            <a:endParaRPr lang="en-GB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GA Kaleelah Regula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305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الاجمالي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تكلفه المريض الواحد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عدد المرضي الدعومين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الدعومات         </a:t>
                      </a:r>
                      <a:endParaRPr lang="en-GB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26.250 جنيه سوداني</a:t>
                      </a:r>
                      <a:endParaRPr lang="en-GB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250 جنيه سوداني</a:t>
                      </a:r>
                      <a:endParaRPr lang="en-GB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 105مريض</a:t>
                      </a:r>
                      <a:endParaRPr lang="en-GB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دعم الادويه</a:t>
                      </a:r>
                      <a:endParaRPr lang="en-GB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7.650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90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84 مريض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دعم عينات الانسجه</a:t>
                      </a:r>
                      <a:endParaRPr lang="en-GB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2.700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60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45 مريض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دعم الاقامه بالعنبر</a:t>
                      </a:r>
                      <a:endParaRPr lang="en-GB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16.750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350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47 مريض 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دعم الاشعه</a:t>
                      </a:r>
                      <a:endParaRPr lang="en-GB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8.750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250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35 مريض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دعم التحاليل</a:t>
                      </a:r>
                      <a:endParaRPr lang="en-GB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>
                          <a:latin typeface="Calibri"/>
                          <a:ea typeface="Calibri"/>
                          <a:cs typeface="Arial"/>
                        </a:rPr>
                        <a:t>23.500 جنيه سوداني</a:t>
                      </a:r>
                      <a:endParaRPr lang="en-GB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500 جنيه سوداني</a:t>
                      </a:r>
                      <a:endParaRPr lang="en-GB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47 مريض</a:t>
                      </a:r>
                      <a:endParaRPr lang="en-GB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دعم العمليه</a:t>
                      </a:r>
                      <a:endParaRPr lang="en-GB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Arial"/>
                        </a:rPr>
                        <a:t>85.600 جنيه سوداني</a:t>
                      </a:r>
                      <a:endParaRPr lang="en-GB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المجموع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عدد المرضي خلال العام</a:t>
            </a:r>
            <a:r>
              <a:rPr lang="ar-A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2013م</a:t>
            </a:r>
            <a:endParaRPr lang="en-GB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GA Kaleelah Regula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71670" y="2428868"/>
          <a:ext cx="5181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عدد المرضي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الشهر</a:t>
                      </a:r>
                      <a:endParaRPr lang="en-GB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يناير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فبراير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مارس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ابريل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مايو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يونيو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يوليو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اغسطس</a:t>
                      </a: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79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Andalus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Andalus" pitchFamily="2" charset="-78"/>
                        </a:rPr>
                        <a:t>المجموع</a:t>
                      </a:r>
                      <a:endParaRPr lang="ar-SA" sz="2400" b="1" i="0" u="none" strike="noStrike" dirty="0">
                        <a:solidFill>
                          <a:srgbClr val="000000"/>
                        </a:solidFill>
                        <a:latin typeface="Calibri"/>
                        <a:cs typeface="Andalus" pitchFamily="2" charset="-78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Kaleelah Regular" pitchFamily="2" charset="-78"/>
              </a:rPr>
              <a:t>التثقيف الصحي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GA Kaleelah Regula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332" y="1857364"/>
            <a:ext cx="83985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الاسابيع التثقيفية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التوعوية</a:t>
            </a:r>
            <a:endParaRPr lang="ar-S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endParaRPr lang="ar-S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التثقيف الصحي بالمدارس </a:t>
            </a:r>
          </a:p>
          <a:p>
            <a:endParaRPr lang="ar-S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التثقيف الصحي بالجامعات</a:t>
            </a:r>
          </a:p>
          <a:p>
            <a:endParaRPr lang="ar-S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نشر الوعي الصحي عن طريق ائمة المساجد </a:t>
            </a:r>
          </a:p>
          <a:p>
            <a:endParaRPr lang="ar-S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نشر الوعي الصحي عن طريق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الاعلام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( صحف وتلفزيون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واذاعة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 </a:t>
            </a:r>
            <a:r>
              <a:rPr lang="ar-S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)</a:t>
            </a:r>
            <a:r>
              <a:rPr lang="ar-S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2643182"/>
            <a:ext cx="9929882" cy="1714512"/>
          </a:xfrm>
        </p:spPr>
        <p:txBody>
          <a:bodyPr>
            <a:noAutofit/>
          </a:bodyPr>
          <a:lstStyle/>
          <a:p>
            <a:pPr algn="ctr"/>
            <a:r>
              <a:rPr lang="ar-S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FF66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AGA Kaleelah Regular" pitchFamily="2" charset="-78"/>
              </a:rPr>
              <a:t>ا</a:t>
            </a:r>
            <a:r>
              <a:rPr lang="ar-AE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FF66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AGA Kaleelah Regular" pitchFamily="2" charset="-78"/>
              </a:rPr>
              <a:t>لأ</a:t>
            </a:r>
            <a:r>
              <a:rPr lang="ar-S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FF66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AGA Kaleelah Regular" pitchFamily="2" charset="-78"/>
              </a:rPr>
              <a:t>سابيع  التثقيفية التوعوية</a:t>
            </a:r>
            <a:endParaRPr lang="en-US" sz="7200" dirty="0">
              <a:effectLst>
                <a:glow rad="63500">
                  <a:srgbClr val="FF66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cs typeface="AGA Kaleelah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7096" y="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أ</a:t>
            </a:r>
            <a:r>
              <a:rPr lang="ar-S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سبوع ولاية الخرطوم </a:t>
            </a:r>
          </a:p>
          <a:p>
            <a:pPr algn="ctr"/>
            <a:r>
              <a:rPr lang="ar-S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2011</a:t>
            </a:r>
            <a:r>
              <a:rPr lang="ar-AE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م</a:t>
            </a:r>
            <a:endParaRPr lang="ar-SA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GA Kaleelah Regular" pitchFamily="2" charset="-78"/>
            </a:endParaRPr>
          </a:p>
          <a:p>
            <a:pPr algn="ctr"/>
            <a:endParaRPr lang="ar-SA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ar-SA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 descr="PIC_2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748406" cy="250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PIC_2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377596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PIC_2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14752"/>
            <a:ext cx="3891282" cy="285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PIC_2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929066"/>
            <a:ext cx="3926208" cy="259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305800" cy="1847088"/>
          </a:xfrm>
        </p:spPr>
        <p:txBody>
          <a:bodyPr>
            <a:normAutofit/>
          </a:bodyPr>
          <a:lstStyle/>
          <a:p>
            <a:pPr algn="ctr"/>
            <a:r>
              <a:rPr lang="ar-S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cs typeface="AGA Kaleelah Regular" pitchFamily="2" charset="-78"/>
              </a:rPr>
              <a:t>اسبوع ولاية البحر الاحمر الاول</a:t>
            </a:r>
            <a:br>
              <a:rPr lang="ar-S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cs typeface="AGA Kaleelah Regular" pitchFamily="2" charset="-78"/>
              </a:rPr>
            </a:br>
            <a:r>
              <a:rPr lang="ar-S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cs typeface="AGA Kaleelah Regular" pitchFamily="2" charset="-78"/>
              </a:rPr>
              <a:t>2012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FF0000">
                    <a:alpha val="30000"/>
                  </a:srgbClr>
                </a:glow>
              </a:effectLst>
              <a:cs typeface="AGA Kaleelah Regular" pitchFamily="2" charset="-78"/>
            </a:endParaRPr>
          </a:p>
        </p:txBody>
      </p:sp>
      <p:pic>
        <p:nvPicPr>
          <p:cNvPr id="3" name="Picture 2" descr="SAM_0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650841" cy="2487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AM_1165 - Copy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452318"/>
            <a:ext cx="3643306" cy="219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AM_1706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143380"/>
            <a:ext cx="3507047" cy="2361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AM_1575 -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000504"/>
            <a:ext cx="3643306" cy="2383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1571604"/>
          </a:xfrm>
        </p:spPr>
        <p:txBody>
          <a:bodyPr>
            <a:normAutofit/>
          </a:bodyPr>
          <a:lstStyle/>
          <a:p>
            <a:pPr algn="ctr"/>
            <a:r>
              <a:rPr lang="ar-S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اسبوع ولاية البحر الاحمر الثاني</a:t>
            </a:r>
            <a:br>
              <a:rPr lang="ar-S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</a:br>
            <a:r>
              <a:rPr lang="ar-AE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2013م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GA Kaleelah Regular" pitchFamily="2" charset="-78"/>
            </a:endParaRPr>
          </a:p>
        </p:txBody>
      </p:sp>
      <p:pic>
        <p:nvPicPr>
          <p:cNvPr id="3" name="Picture 2" descr="SAM_3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428736"/>
            <a:ext cx="4878304" cy="2483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SAM_3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4714876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AM_3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857628"/>
            <a:ext cx="4141092" cy="3000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F99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GA Kaleelah Regular" pitchFamily="2" charset="-78"/>
              </a:rPr>
              <a:t>ماهي جمعية بسمة</a:t>
            </a:r>
            <a:r>
              <a:rPr lang="ar-AE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FF99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GA Kaleelah Regular" pitchFamily="2" charset="-78"/>
              </a:rPr>
              <a:t>؟؟؟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rgbClr val="FF9900">
                    <a:alpha val="6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AGA Kaleelah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سبل الدعم والتمويل 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GA Kaleelah Regula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433" y="1772816"/>
            <a:ext cx="69579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الاشتراكات الشهرية </a:t>
            </a:r>
            <a:r>
              <a:rPr lang="ar-S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للاعضاء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 </a:t>
            </a:r>
          </a:p>
          <a:p>
            <a:endParaRPr lang="ar-SA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التبرعات </a:t>
            </a:r>
          </a:p>
          <a:p>
            <a:endParaRPr lang="ar-SA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دعم الشركات والمؤسسات </a:t>
            </a:r>
          </a:p>
          <a:p>
            <a:endParaRPr lang="ar-SA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المشاريع الاستثمارية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المشاريع  الاستثمارية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GA Kaleelah Regula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428868"/>
            <a:ext cx="75608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مشروع </a:t>
            </a:r>
            <a:r>
              <a:rPr lang="ar-A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مكتبة بسمة</a:t>
            </a:r>
            <a:endParaRPr lang="ar-SA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مشروع مركز بسمة 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2997538"/>
          </a:xfrm>
        </p:spPr>
        <p:txBody>
          <a:bodyPr>
            <a:noAutofit/>
          </a:bodyPr>
          <a:lstStyle/>
          <a:p>
            <a:pPr algn="ctr"/>
            <a:r>
              <a:rPr lang="ar-SA" sz="19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الحلم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moody\Pictures\best_hospital_germany_university_clinic_frankfurt_exterior_01-942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5827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1214422"/>
            <a:ext cx="6572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800" dirty="0" smtClean="0"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  <a:p>
            <a:endParaRPr lang="ar-SA" sz="800" dirty="0" smtClean="0"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  <a:p>
            <a:pPr algn="ctr"/>
            <a:r>
              <a:rPr lang="ar-SA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مستشفى بسمة</a:t>
            </a:r>
            <a:r>
              <a:rPr lang="ar-AE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التخصصي</a:t>
            </a:r>
            <a:r>
              <a:rPr lang="ar-SA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لسرطان الفم 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S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والله من وراء القصد وهو يهدي السبيل 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2938338"/>
          </a:xfrm>
        </p:spPr>
        <p:txBody>
          <a:bodyPr>
            <a:normAutofit/>
          </a:bodyPr>
          <a:lstStyle/>
          <a:p>
            <a:pPr algn="ctr"/>
            <a:r>
              <a:rPr lang="ar-S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GA Kaleelah Regular" pitchFamily="2" charset="-78"/>
              </a:rPr>
              <a:t>شكرا على الاستماع </a:t>
            </a:r>
            <a:br>
              <a:rPr lang="ar-S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GA Kaleelah Regular" pitchFamily="2" charset="-78"/>
              </a:rPr>
            </a:br>
            <a:r>
              <a:rPr lang="ar-S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GA Kaleelah Regular" pitchFamily="2" charset="-78"/>
              </a:rPr>
              <a:t>رزقكم الله ابتسامة الصحة والعافية</a:t>
            </a:r>
            <a:r>
              <a:rPr lang="en-US" sz="6000" dirty="0" smtClean="0">
                <a:solidFill>
                  <a:srgbClr val="FF0000"/>
                </a:solidFill>
                <a:cs typeface="AGA Kaleelah Regular" pitchFamily="2" charset="-78"/>
              </a:rPr>
              <a:t/>
            </a:r>
            <a:br>
              <a:rPr lang="en-US" sz="6000" dirty="0" smtClean="0">
                <a:solidFill>
                  <a:srgbClr val="FF0000"/>
                </a:solidFill>
                <a:cs typeface="AGA Kaleelah Regular" pitchFamily="2" charset="-78"/>
              </a:rPr>
            </a:br>
            <a:endParaRPr lang="en-US" sz="6000" dirty="0">
              <a:solidFill>
                <a:srgbClr val="FF0000"/>
              </a:solidFill>
              <a:cs typeface="AGA Kaleelah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786346"/>
          </a:xfrm>
        </p:spPr>
        <p:txBody>
          <a:bodyPr>
            <a:normAutofit/>
          </a:bodyPr>
          <a:lstStyle/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None/>
              <a:tabLst>
                <a:tab pos="4429125" algn="l"/>
              </a:tabLst>
            </a:pP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جمعية بسمة جمعية طوعية تعمل بالتعاون مع مستشفي الاسنان </a:t>
            </a:r>
            <a:r>
              <a:rPr lang="ar-SA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التعليمي </a:t>
            </a: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, والمنظمات الطوعية </a:t>
            </a:r>
            <a:r>
              <a:rPr lang="ar-SA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الاخري</a:t>
            </a: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 </a:t>
            </a:r>
            <a:r>
              <a:rPr lang="ar-SA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.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dalus" pitchFamily="2" charset="-78"/>
            </a:endParaRPr>
          </a:p>
          <a:p>
            <a:pPr marL="0" lvl="0" indent="0" algn="r" rtl="1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29125" algn="l"/>
              </a:tabLst>
            </a:pP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فقامت الجمعية في البداية بجهود شخصية من </a:t>
            </a:r>
            <a:r>
              <a:rPr lang="ar-SA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هولاء</a:t>
            </a: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 الاطباء معتمدين على تبرعات زملائهم الاطباء منذ عام 2010 م الي ان تم تسجيل الجمعية صورة رسمية في مفوضية العون الانساني ولاية الخرطوم في العام 2011 </a:t>
            </a:r>
            <a:r>
              <a:rPr lang="ar-SA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م .</a:t>
            </a: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 وهي تمارس دورها الان من داخل مستشفى الاسنان الخرطوم تحت مظلتها </a:t>
            </a:r>
            <a:r>
              <a:rPr lang="ar-SA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ورعاتيها</a:t>
            </a: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 في خدمة مريض سرطان </a:t>
            </a:r>
            <a:r>
              <a:rPr lang="ar-SA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الفم .</a:t>
            </a: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  </a:t>
            </a:r>
            <a:endParaRPr lang="ar-SA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dalus" pitchFamily="2" charset="-78"/>
            </a:endParaRPr>
          </a:p>
          <a:p>
            <a:pPr algn="r" rtl="1"/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2279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66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cs typeface="AGA Kaleelah Regular" pitchFamily="2" charset="-78"/>
              </a:rPr>
              <a:t>لماذا بسمة ؟ 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rgbClr val="FF6600">
                    <a:alpha val="60000"/>
                  </a:srgb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  <a:cs typeface="AGA Kaleelah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88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نشأت فكرة الجمعية من عدد من الاطباء الاسنان المتطوعين في مستشفى الاسنان التعليمي الخرطوم بعد معايشتهم لواقع مريض سرطان الفم في المستشفى ومدى معاناتة في العلاج مادياً ونفسياً ومعنوياً</a:t>
            </a:r>
            <a:r>
              <a:rPr lang="ar-AE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.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3362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AE" b="1" u="sng" dirty="0" smtClean="0"/>
              <a:t> </a:t>
            </a:r>
            <a:r>
              <a:rPr lang="ar-S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رؤيتنا </a:t>
            </a: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sz="5400" dirty="0" smtClean="0">
                <a:cs typeface="Andalus" pitchFamily="2" charset="-78"/>
              </a:rPr>
              <a:t> </a:t>
            </a:r>
            <a:r>
              <a:rPr lang="ar-SA" sz="4400" dirty="0" smtClean="0">
                <a:cs typeface="Andalus" pitchFamily="2" charset="-78"/>
              </a:rPr>
              <a:t>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معا من اجل مرضي سرطان الفم ومجتمع خالي من التبغ</a:t>
            </a:r>
            <a:r>
              <a:rPr lang="ar-AE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.</a:t>
            </a:r>
            <a:r>
              <a:rPr lang="ar-SA" sz="4400" dirty="0" smtClean="0">
                <a:cs typeface="Andalus" pitchFamily="2" charset="-78"/>
              </a:rPr>
              <a:t/>
            </a:r>
            <a:br>
              <a:rPr lang="ar-SA" sz="4400" dirty="0" smtClean="0">
                <a:cs typeface="Andalus" pitchFamily="2" charset="-78"/>
              </a:rPr>
            </a:br>
            <a:r>
              <a:rPr lang="ar-AE" sz="4000" dirty="0" smtClean="0">
                <a:cs typeface="Andalus" pitchFamily="2" charset="-78"/>
              </a:rPr>
              <a:t>  </a:t>
            </a:r>
            <a:br>
              <a:rPr lang="ar-AE" sz="4000" dirty="0" smtClean="0">
                <a:cs typeface="Andalus" pitchFamily="2" charset="-78"/>
              </a:rPr>
            </a:br>
            <a:r>
              <a:rPr lang="ar-SA" sz="40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GA Kaleelah Regular" pitchFamily="2" charset="-78"/>
              </a:rPr>
              <a:t>رسالتنا: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ar-SA" sz="4400" dirty="0" smtClean="0">
                <a:cs typeface="Andalus" pitchFamily="2" charset="-78"/>
              </a:rPr>
              <a:t>        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تقديم كل ما هو ممكن لمكافحة  انتشار مرض سرطان الفم في السودان و تقديم كل المساعدات الممكنة للمصابين </a:t>
            </a:r>
            <a:r>
              <a:rPr lang="ar-S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ndalus" pitchFamily="2" charset="-78"/>
              </a:rPr>
              <a:t>بالمرض 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369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66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Calibri" pitchFamily="34" charset="0"/>
                <a:cs typeface="AGA Kaleelah Regular" pitchFamily="2" charset="-78"/>
              </a:rPr>
              <a:t>أ</a:t>
            </a:r>
            <a:r>
              <a:rPr lang="ar-S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66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Calibri" pitchFamily="34" charset="0"/>
                <a:cs typeface="AGA Kaleelah Regular" pitchFamily="2" charset="-78"/>
              </a:rPr>
              <a:t>هداف الجمعية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66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cs typeface="AGA Kaleelah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02214"/>
            <a:ext cx="83884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25" algn="l"/>
              </a:tabLst>
            </a:pPr>
            <a:endParaRPr kumimoji="0" lang="en-US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01600">
                  <a:srgbClr val="C0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dalus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25" algn="l"/>
              </a:tabLst>
            </a:pPr>
            <a:r>
              <a:rPr kumimoji="0" lang="ar-SA" sz="32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الكشف المبكر للمرض.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29125" algn="l"/>
              </a:tabLst>
            </a:pPr>
            <a:endParaRPr kumimoji="0" lang="en-US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01600">
                  <a:srgbClr val="C0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dalus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25" algn="l"/>
              </a:tabLst>
            </a:pPr>
            <a:r>
              <a:rPr kumimoji="0" lang="ar-SA" sz="32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تقديم الدعم المعنوي والمادي لمرضي سرطان الفم بكل السبل </a:t>
            </a:r>
            <a:r>
              <a:rPr kumimoji="0" lang="ar-SA" sz="32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المتاحة .</a:t>
            </a:r>
            <a:endParaRPr kumimoji="0" lang="en-US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01600">
                  <a:srgbClr val="C0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dalus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25" algn="l"/>
              </a:tabLst>
            </a:pPr>
            <a:r>
              <a:rPr kumimoji="0" lang="ar-SA" sz="32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التوعية بالمرض والعوامل التي تزيد من فرص الاصابة </a:t>
            </a:r>
            <a:r>
              <a:rPr kumimoji="0" lang="ar-SA" sz="32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به</a:t>
            </a:r>
            <a:r>
              <a:rPr kumimoji="0" lang="ar-SA" sz="32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 </a:t>
            </a:r>
            <a:r>
              <a:rPr kumimoji="0" lang="ar-SA" sz="32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.</a:t>
            </a:r>
            <a:endParaRPr kumimoji="0" lang="en-US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01600">
                  <a:srgbClr val="C0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dalus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25" algn="l"/>
              </a:tabLst>
            </a:pPr>
            <a:r>
              <a:rPr kumimoji="0" lang="ar-SA" sz="32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توفير كل سبل التوجيه والمساعدة من اجل المرضي </a:t>
            </a:r>
            <a:r>
              <a:rPr kumimoji="0" lang="ar-SA" sz="32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ومرافقيهم .</a:t>
            </a:r>
            <a:endParaRPr kumimoji="0" lang="en-US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01600">
                  <a:srgbClr val="C0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dalus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29125" algn="l"/>
              </a:tabLst>
            </a:pPr>
            <a:r>
              <a:rPr kumimoji="0" lang="ar-SA" sz="32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المساهمة في تطوير الكادر الطبي 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101600">
                    <a:srgbClr val="C0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Calibri" pitchFamily="34" charset="0"/>
                <a:cs typeface="Andalus" pitchFamily="2" charset="-78"/>
              </a:rPr>
              <a:t>في مجال الكشف المبكر عن المرض </a:t>
            </a:r>
            <a:endParaRPr kumimoji="0" lang="ar-SA" sz="40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101600">
                  <a:srgbClr val="C0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2428868"/>
            <a:ext cx="9144000" cy="1992846"/>
          </a:xfrm>
        </p:spPr>
        <p:txBody>
          <a:bodyPr>
            <a:noAutofit/>
          </a:bodyPr>
          <a:lstStyle/>
          <a:p>
            <a:pPr algn="ctr"/>
            <a:r>
              <a:rPr lang="ar-S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66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cs typeface="AGA Kaleelah Regular" pitchFamily="2" charset="-78"/>
              </a:rPr>
              <a:t>ماذا تقدم بسمة</a:t>
            </a:r>
            <a:r>
              <a:rPr lang="ar-AE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66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cs typeface="AGA Kaleelah Regular" pitchFamily="2" charset="-78"/>
              </a:rPr>
              <a:t>؟</a:t>
            </a:r>
            <a:r>
              <a:rPr lang="ar-S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66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cs typeface="AGA Kaleelah Regular" pitchFamily="2" charset="-78"/>
              </a:rPr>
              <a:t> </a:t>
            </a:r>
            <a:endParaRPr lang="en-US" sz="11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rgbClr val="FF6600">
                    <a:alpha val="60000"/>
                  </a:srgb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  <a:cs typeface="AGA Kaleelah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441</Words>
  <Application>Microsoft Office PowerPoint</Application>
  <PresentationFormat>On-screen Show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بسم الله الرحمن الرحي</vt:lpstr>
      <vt:lpstr>Slide 2</vt:lpstr>
      <vt:lpstr>Slide 3</vt:lpstr>
      <vt:lpstr>Slide 4</vt:lpstr>
      <vt:lpstr>Slide 5</vt:lpstr>
      <vt:lpstr>           رؤيتنا    معا من اجل مرضي سرطان الفم ومجتمع خالي من التبغ.    رسالتنا:          تقديم كل ما هو ممكن لمكافحة  انتشار مرض سرطان الفم في السودان و تقديم كل المساعدات الممكنة للمصابين بالمرض .  </vt:lpstr>
      <vt:lpstr>Slide 7</vt:lpstr>
      <vt:lpstr>Slide 8</vt:lpstr>
      <vt:lpstr>ماذا تقدم بسمة؟ </vt:lpstr>
      <vt:lpstr>Slide 10</vt:lpstr>
      <vt:lpstr>علاج المرضى ( المكتب الطبي ) </vt:lpstr>
      <vt:lpstr>Slide 12</vt:lpstr>
      <vt:lpstr>جدول دعومات المرضي للعام2012</vt:lpstr>
      <vt:lpstr>عدد المرضي خلال العام2013م</vt:lpstr>
      <vt:lpstr>التثقيف الصحي </vt:lpstr>
      <vt:lpstr>الأسابيع  التثقيفية التوعوية</vt:lpstr>
      <vt:lpstr> </vt:lpstr>
      <vt:lpstr>اسبوع ولاية البحر الاحمر الاول 2012</vt:lpstr>
      <vt:lpstr>اسبوع ولاية البحر الاحمر الثاني 2013م</vt:lpstr>
      <vt:lpstr>سبل الدعم والتمويل </vt:lpstr>
      <vt:lpstr>المشاريع  الاستثمارية</vt:lpstr>
      <vt:lpstr>الحلم</vt:lpstr>
      <vt:lpstr> </vt:lpstr>
      <vt:lpstr>Slide 24</vt:lpstr>
      <vt:lpstr>شكرا على الاستماع  رزقكم الله ابتسامة الصحة والعافية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moody</dc:creator>
  <cp:lastModifiedBy>BASMA</cp:lastModifiedBy>
  <cp:revision>64</cp:revision>
  <dcterms:created xsi:type="dcterms:W3CDTF">2014-02-07T07:34:54Z</dcterms:created>
  <dcterms:modified xsi:type="dcterms:W3CDTF">2014-02-12T19:06:40Z</dcterms:modified>
</cp:coreProperties>
</file>